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27-EFD3-450F-9779-23BE2C2D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D12F-C4EC-4999-9D97-24180DE4A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A5C6-8E14-4AD3-862C-702C2590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3397-29AD-44AF-BDDD-59DCE065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F741-61B9-4A26-AF48-3AD5F04D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168-02BB-44A8-B02D-1AFD470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BF6D8-266A-4FDB-9905-DB7024782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1777-FBC3-44A3-AB36-7E50FC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7CF8-9EFA-471B-8489-2D699DBF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BC4D-40E2-454D-88E9-0FF6D74F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06DB5-7C07-4DD3-941A-3CF4EF220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7EA88-9892-4BBF-8AF8-EC0432E44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4072-EFF7-45B3-8485-CA744E42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E797-3E04-42A9-BE06-9F4B24D7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0FC0-F12B-42A6-A9AA-2A843124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CAC6-F3F8-4638-B57B-D9822694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8822-6313-4361-B513-B3BE183D7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F3694-E4B0-4169-9F4E-5B44F91F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1934-BBBB-48F5-AB81-B88DE5A4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F607-F620-4181-9EB6-89FD063B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089-97BE-4203-962C-777922D0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5F855-AA6C-4C36-AF14-3D83C797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2EE1A-BC5E-4643-9FE0-7E18F9C9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47F7-B65C-497D-B2EA-8BF109CF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7289-91A6-49A6-9E17-4D277D0E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0F8F-ED25-4657-B592-75EB0C4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FEAC-13FC-4979-A3AC-55103B6F0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0510D-8C7A-4014-AE90-406256E0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E4C3F-2BC9-467C-888F-4455B0DE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EAE3-C3AD-4884-98BE-2B839542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3956-6613-402C-A740-0807E8C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CB7-A503-4735-8E60-226D1CA7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9D44-1E3A-445C-96D6-82368210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F7E36-FD80-40B5-9238-0390162B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4104B-A621-4EA4-AEEE-A92D74E5B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B16FF-E0DA-4950-8A55-E101E685E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50BB9-FBB9-455F-BBD5-0F3E38D0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D1210-8244-4E7E-B15B-41B9C70C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B7F81-9BAA-49F1-87B8-208DC6AB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FF68-B072-4157-AB0D-B6F86926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50DA4-3AD9-44CA-A58E-220BB37E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21E3-3300-4AFC-9CC3-89F8F6DD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A920D-1D9C-4468-AD4A-2A9B3760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7F29F-6BFF-425B-AD18-FD802DBA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2ACCE-C2F3-47B3-98BF-71BD48B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6A1E-0690-4CAF-87D1-0B8EF3CE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ED8-6715-40B8-8B01-788FE0DA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C7CB-4E81-4710-A451-C1853B2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ECACF-E6D3-4200-8673-13BF435AF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C4C50-797A-4FFF-B268-C57865C2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4EA4E-1ECB-41F5-ADCA-7D8F55B9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9C271-3BBC-4055-8C52-659089D9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F541-41FC-4835-A78D-D7BD3378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D4673-C20B-40DA-AF58-7234C3C1B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B9E0-C422-4855-B2CC-9D1B787EA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FBFC-50E1-4B6E-B286-83715EEE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5786-A5D3-43EF-B9A2-55201B64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0C46-5BA2-45F7-9214-4185E7F0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B9E9-D6B2-4E21-BB33-4C781CCC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1B9E-8B68-4D74-AD78-5D15D049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EDEEB-E045-460C-B4A0-4D62C4659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9EF5-8321-434A-8A18-6BABB114CA8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A6D7-1181-40BE-BA89-4279CC18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67727-E02A-44D6-AF00-36AE347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J-warW__Ya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1178-2013-4C19-9A16-D26BFCFE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609" y="1310235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Jack Jensen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Forever Rotary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A1F0148-40BC-4614-BCEF-20040A9F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04" y="5707473"/>
            <a:ext cx="2557857" cy="837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28CCF-C1D3-4459-8937-88CCD53F819F}"/>
              </a:ext>
            </a:extLst>
          </p:cNvPr>
          <p:cNvSpPr txBox="1"/>
          <p:nvPr/>
        </p:nvSpPr>
        <p:spPr>
          <a:xfrm>
            <a:off x="2955732" y="152543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1800" b="1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59533644-C0BF-41D2-85D8-0A922F3F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03" y="5707473"/>
            <a:ext cx="2557857" cy="837876"/>
          </a:xfrm>
          <a:prstGeom prst="rect">
            <a:avLst/>
          </a:prstGeom>
        </p:spPr>
      </p:pic>
      <p:pic>
        <p:nvPicPr>
          <p:cNvPr id="6" name="Picture 5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5877C7E9-D709-45E6-BEE0-F8D7B3B81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504156"/>
            <a:ext cx="4428472" cy="58496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D83692-56AB-49D3-8855-6CA859CF72C6}"/>
              </a:ext>
            </a:extLst>
          </p:cNvPr>
          <p:cNvSpPr txBox="1">
            <a:spLocks/>
          </p:cNvSpPr>
          <p:nvPr/>
        </p:nvSpPr>
        <p:spPr>
          <a:xfrm>
            <a:off x="5005163" y="3428999"/>
            <a:ext cx="6931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Silverdale Rotary Club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1968-2020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35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95" y="1690688"/>
            <a:ext cx="6834809" cy="37850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Silverdale Rotary Club 1968-2020</a:t>
            </a: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Club President – 1974-75</a:t>
            </a: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Duck Seller Extraordinaire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Paul Harris Fellow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latin typeface="Calibri" panose="020F0502020204030204" pitchFamily="34" charset="0"/>
              </a:rPr>
              <a:t>Bell Ringer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3</a:t>
            </a:r>
            <a:r>
              <a:rPr lang="en-US" sz="3600" b="1" baseline="30000" dirty="0">
                <a:latin typeface="Calibri" panose="020F0502020204030204" pitchFamily="34" charset="0"/>
              </a:rPr>
              <a:t>rd</a:t>
            </a:r>
            <a:r>
              <a:rPr lang="en-US" sz="3600" b="1" dirty="0">
                <a:latin typeface="Calibri" panose="020F0502020204030204" pitchFamily="34" charset="0"/>
              </a:rPr>
              <a:t> Grade Dictionary Presenter</a:t>
            </a:r>
          </a:p>
          <a:p>
            <a:endParaRPr lang="en-US" sz="3600" b="1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8494275-8E0E-4A7E-8046-5D72FFD8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4" y="5859873"/>
            <a:ext cx="2557857" cy="83787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22AB46-A936-449D-A2E0-AF665610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Jack Jensen - April 3, 1929 to January 18, 2020</a:t>
            </a:r>
            <a:br>
              <a:rPr lang="en-US" b="1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6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9E9C-28A5-46C9-9AC5-89EE6CED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 – Click on link below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-636105" y="1027351"/>
            <a:ext cx="10962861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	                   </a:t>
            </a:r>
            <a:r>
              <a:rPr lang="en-US" sz="41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https://www.youtube.com/watch?v=J-warW__YaE</a:t>
            </a:r>
            <a:endParaRPr lang="en-US" sz="4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BB959-864F-4785-A015-F2007BA9E3A6}"/>
              </a:ext>
            </a:extLst>
          </p:cNvPr>
          <p:cNvSpPr txBox="1"/>
          <p:nvPr/>
        </p:nvSpPr>
        <p:spPr>
          <a:xfrm>
            <a:off x="1859390" y="6076245"/>
            <a:ext cx="8696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Jack Selling Ducks with Steve and Elayne Burton - 2009</a:t>
            </a:r>
            <a:endParaRPr lang="en-US" sz="2800" b="1" dirty="0">
              <a:latin typeface="+mn-lt"/>
            </a:endParaRPr>
          </a:p>
        </p:txBody>
      </p:sp>
      <p:pic>
        <p:nvPicPr>
          <p:cNvPr id="12" name="Picture 1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451F4A2-CF19-4526-A346-9B10C66F6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36" y="1689576"/>
            <a:ext cx="6636927" cy="43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2019 – Oldest and Newest Silverdale Rotarian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2543534" y="6060202"/>
            <a:ext cx="692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 </a:t>
            </a:r>
          </a:p>
        </p:txBody>
      </p:sp>
      <p:pic>
        <p:nvPicPr>
          <p:cNvPr id="4" name="Picture 3" descr="A person and a child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B6683A4B-8B8A-4D8A-9160-BEF97C68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44" y="1096527"/>
            <a:ext cx="6787571" cy="4664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E7DF18-21DA-4CEA-9F42-00B43E8A36D1}"/>
              </a:ext>
            </a:extLst>
          </p:cNvPr>
          <p:cNvSpPr txBox="1"/>
          <p:nvPr/>
        </p:nvSpPr>
        <p:spPr>
          <a:xfrm>
            <a:off x="3569532" y="6060202"/>
            <a:ext cx="4561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Jack Jensen and Matej </a:t>
            </a:r>
            <a:r>
              <a:rPr lang="en-US" sz="2800" b="1" dirty="0" err="1"/>
              <a:t>Kunak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17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097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 Presidents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at 2017 Installation Dinner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318825" y="5232639"/>
            <a:ext cx="11777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Left to right: 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 Hamilton, Mary Hoover, Elayne Burton, Scott Slocum, Roger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Aydt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Peter Matty, Ron Templeton, Larry Rodgers, Don Taylor, Brian Beagle, Jack Jensen</a:t>
            </a:r>
            <a:r>
              <a:rPr lang="en-US" sz="2800" b="1" dirty="0">
                <a:latin typeface="+mn-lt"/>
              </a:rPr>
              <a:t> </a:t>
            </a:r>
          </a:p>
        </p:txBody>
      </p:sp>
      <p:pic>
        <p:nvPicPr>
          <p:cNvPr id="4" name="Picture 3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CF37ED1E-91A6-45D8-8AFC-1A91E320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1135380"/>
            <a:ext cx="1040384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Jack Jensen Forever Rotary</vt:lpstr>
      <vt:lpstr>Jack Jensen - April 3, 1929 to January 18, 2020 </vt:lpstr>
      <vt:lpstr>Video – Click on link below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&amp; Mary Gerry Taylor Rotary Memories</dc:title>
  <dc:creator>Barbara Beagle</dc:creator>
  <cp:lastModifiedBy>Barbara Beagle</cp:lastModifiedBy>
  <cp:revision>7</cp:revision>
  <dcterms:created xsi:type="dcterms:W3CDTF">2022-01-21T13:08:34Z</dcterms:created>
  <dcterms:modified xsi:type="dcterms:W3CDTF">2022-01-27T04:25:29Z</dcterms:modified>
</cp:coreProperties>
</file>